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66" r:id="rId4"/>
    <p:sldId id="260" r:id="rId5"/>
    <p:sldId id="275" r:id="rId6"/>
    <p:sldId id="277" r:id="rId7"/>
    <p:sldId id="279" r:id="rId8"/>
    <p:sldId id="276" r:id="rId9"/>
    <p:sldId id="278" r:id="rId10"/>
    <p:sldId id="272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E1C98F2-AD85-4360-A72B-7821A7557D6E}">
          <p14:sldIdLst>
            <p14:sldId id="256"/>
            <p14:sldId id="258"/>
            <p14:sldId id="266"/>
            <p14:sldId id="260"/>
            <p14:sldId id="275"/>
            <p14:sldId id="277"/>
            <p14:sldId id="279"/>
            <p14:sldId id="276"/>
            <p14:sldId id="278"/>
            <p14:sldId id="2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426" autoAdjust="0"/>
    <p:restoredTop sz="94660"/>
  </p:normalViewPr>
  <p:slideViewPr>
    <p:cSldViewPr snapToGrid="0">
      <p:cViewPr varScale="1">
        <p:scale>
          <a:sx n="74" d="100"/>
          <a:sy n="74" d="100"/>
        </p:scale>
        <p:origin x="72" y="8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E700B27-DE4C-4B9E-BB11-B9027034A00F}" type="datetimeFigureOut">
              <a:rPr lang="en-US" dirty="0"/>
              <a:pPr/>
              <a:t>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dirty="0"/>
              <a:t>6/22/2017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dirty="0"/>
              <a:t>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B183-A821-4095-A363-9EC968635539}" type="datetimeFigureOut">
              <a:rPr lang="en-US" dirty="0"/>
              <a:t>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dirty="0"/>
              <a:t>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dirty="0"/>
              <a:t>6/22/2017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dirty="0"/>
              <a:t>6/22/2017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dirty="0"/>
              <a:t>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dirty="0"/>
              <a:t>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dirty="0"/>
              <a:t>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dirty="0"/>
              <a:t>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dirty="0"/>
              <a:t>6/22/2017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dirty="0"/>
              <a:t>6/22/2017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dirty="0"/>
              <a:t>6/22/2017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dirty="0"/>
              <a:t>6/22/2017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dirty="0"/>
              <a:t>6/22/2017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dirty="0"/>
              <a:t>6/22/2017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7E0D914D-B099-4142-A885-11F276715148}" type="datetimeFigureOut">
              <a:rPr lang="en-US" dirty="0"/>
              <a:t>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4" y="2099733"/>
            <a:ext cx="10205023" cy="2677648"/>
          </a:xfrm>
        </p:spPr>
        <p:txBody>
          <a:bodyPr/>
          <a:lstStyle/>
          <a:p>
            <a:r>
              <a:rPr lang="en-US" sz="4800" dirty="0" smtClean="0"/>
              <a:t>Join Together Northern Nevada 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4" y="4777380"/>
            <a:ext cx="10122645" cy="102205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 Washoe county substance abuse prevention coalition</a:t>
            </a:r>
          </a:p>
          <a:p>
            <a:r>
              <a:rPr lang="en-US" b="1" dirty="0" smtClean="0"/>
              <a:t>Jennifer </a:t>
            </a:r>
            <a:r>
              <a:rPr lang="en-US" b="1" dirty="0" err="1" smtClean="0"/>
              <a:t>delett-Snyder</a:t>
            </a:r>
            <a:r>
              <a:rPr lang="en-US" b="1" dirty="0" smtClean="0"/>
              <a:t>, executive director</a:t>
            </a:r>
          </a:p>
          <a:p>
            <a:r>
              <a:rPr lang="en-US" dirty="0" smtClean="0"/>
              <a:t>June 21, 2017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808" y="1321891"/>
            <a:ext cx="70866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62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 smtClean="0">
                <a:solidFill>
                  <a:schemeClr val="tx2"/>
                </a:solidFill>
              </a:rPr>
              <a:t>CONTACT INFORMATION: </a:t>
            </a:r>
          </a:p>
          <a:p>
            <a:pPr marL="0" indent="0" algn="ctr">
              <a:buNone/>
            </a:pPr>
            <a:r>
              <a:rPr lang="en-US" sz="2400" dirty="0" smtClean="0"/>
              <a:t>Jennifer DeLett-Snyder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Executive Director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775-324-7557</a:t>
            </a:r>
            <a:r>
              <a:rPr lang="en-US" sz="2400"/>
              <a:t/>
            </a:r>
            <a:br>
              <a:rPr lang="en-US" sz="2400"/>
            </a:br>
            <a:r>
              <a:rPr lang="en-US" sz="2400" dirty="0"/>
              <a:t>j</a:t>
            </a:r>
            <a:r>
              <a:rPr lang="en-US" sz="2400" smtClean="0"/>
              <a:t>ennifer@jtnn.org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55711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JTNN is a Coalition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 coalition </a:t>
            </a:r>
            <a:r>
              <a:rPr lang="en-US" sz="2400" dirty="0" smtClean="0"/>
              <a:t>is a collaboration </a:t>
            </a:r>
            <a:r>
              <a:rPr lang="en-US" sz="2400" dirty="0"/>
              <a:t>between </a:t>
            </a:r>
            <a:r>
              <a:rPr lang="en-US" sz="2400" dirty="0" smtClean="0"/>
              <a:t>individuals and organizations working toward a common goal.</a:t>
            </a:r>
          </a:p>
          <a:p>
            <a:r>
              <a:rPr lang="en-US" sz="2400" dirty="0" smtClean="0"/>
              <a:t>JTNN’s mission </a:t>
            </a:r>
            <a:r>
              <a:rPr lang="en-US" sz="2400" dirty="0"/>
              <a:t>is to build successful partnerships to create healthy, </a:t>
            </a:r>
            <a:r>
              <a:rPr lang="en-US" sz="2400" dirty="0" smtClean="0"/>
              <a:t>drug-free </a:t>
            </a:r>
            <a:r>
              <a:rPr lang="en-US" sz="2400" dirty="0"/>
              <a:t>communities. </a:t>
            </a:r>
            <a:endParaRPr lang="en-US" sz="2400" dirty="0" smtClean="0"/>
          </a:p>
          <a:p>
            <a:r>
              <a:rPr lang="en-US" sz="2400" dirty="0" smtClean="0"/>
              <a:t>JTNN is part of the Nevada Statewide Coalition Partnership.</a:t>
            </a:r>
          </a:p>
          <a:p>
            <a:pPr marL="0" indent="0">
              <a:buNone/>
            </a:pPr>
            <a:endParaRPr lang="en-US" sz="2800" b="1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986" y="6285470"/>
            <a:ext cx="1390635" cy="50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2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JTNN Partners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467429"/>
            <a:ext cx="9564032" cy="3818041"/>
          </a:xfrm>
        </p:spPr>
        <p:txBody>
          <a:bodyPr>
            <a:noAutofit/>
          </a:bodyPr>
          <a:lstStyle/>
          <a:p>
            <a:r>
              <a:rPr lang="en-US" sz="2400" dirty="0" smtClean="0"/>
              <a:t>JTNN partners with a variety of organizations to decrease substance abuse in Washoe County.</a:t>
            </a:r>
          </a:p>
          <a:p>
            <a:pPr lvl="2"/>
            <a:r>
              <a:rPr lang="en-US" sz="2000" dirty="0" smtClean="0"/>
              <a:t>Law </a:t>
            </a:r>
            <a:r>
              <a:rPr lang="en-US" sz="2000" dirty="0"/>
              <a:t>Enforcement</a:t>
            </a:r>
          </a:p>
          <a:p>
            <a:pPr lvl="2"/>
            <a:r>
              <a:rPr lang="en-US" sz="2000" dirty="0" smtClean="0"/>
              <a:t>Education</a:t>
            </a:r>
          </a:p>
          <a:p>
            <a:pPr lvl="2"/>
            <a:r>
              <a:rPr lang="en-US" sz="2000" dirty="0" smtClean="0"/>
              <a:t>Government agencies</a:t>
            </a:r>
            <a:endParaRPr lang="en-US" sz="2000" dirty="0"/>
          </a:p>
          <a:p>
            <a:pPr lvl="2"/>
            <a:r>
              <a:rPr lang="en-US" sz="2000" dirty="0" smtClean="0"/>
              <a:t>Youth serving organizations</a:t>
            </a:r>
          </a:p>
          <a:p>
            <a:pPr lvl="2"/>
            <a:r>
              <a:rPr lang="en-US" sz="2000" dirty="0" smtClean="0"/>
              <a:t>Media</a:t>
            </a:r>
            <a:endParaRPr lang="en-US" sz="2000" dirty="0"/>
          </a:p>
          <a:p>
            <a:pPr lvl="2"/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986" y="6285470"/>
            <a:ext cx="1390635" cy="50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30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Media – Good Samaritan Law</a:t>
            </a:r>
            <a:endParaRPr lang="en-US" dirty="0"/>
          </a:p>
        </p:txBody>
      </p:sp>
      <p:pic>
        <p:nvPicPr>
          <p:cNvPr id="5" name="JTNN - Good Samaritan Morph 30 (FINAL email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8725" y="2603500"/>
            <a:ext cx="6073775" cy="34163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986" y="6285470"/>
            <a:ext cx="1390635" cy="50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8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79227" y="444356"/>
            <a:ext cx="9623425" cy="706437"/>
          </a:xfrm>
        </p:spPr>
        <p:txBody>
          <a:bodyPr/>
          <a:lstStyle/>
          <a:p>
            <a:pPr lvl="1" algn="l" defTabSz="457200" rtl="0">
              <a:spcBef>
                <a:spcPct val="0"/>
              </a:spcBef>
            </a:pPr>
            <a:r>
              <a:rPr lang="en-US" sz="3600" dirty="0" smtClean="0">
                <a:solidFill>
                  <a:srgbClr val="002060"/>
                </a:solidFill>
                <a:latin typeface="+mj-lt"/>
              </a:rPr>
              <a:t>Marketing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/>
            </a:r>
            <a:br>
              <a:rPr lang="en-US" sz="3600" dirty="0">
                <a:solidFill>
                  <a:schemeClr val="bg1"/>
                </a:solidFill>
                <a:latin typeface="+mj-lt"/>
              </a:rPr>
            </a:br>
            <a:r>
              <a:rPr lang="en-US" sz="3600" dirty="0" smtClean="0">
                <a:solidFill>
                  <a:schemeClr val="bg1"/>
                </a:solidFill>
                <a:latin typeface="+mj-lt"/>
              </a:rPr>
              <a:t>	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741" y="3879129"/>
            <a:ext cx="7748587" cy="219868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10" y="1150793"/>
            <a:ext cx="7720836" cy="217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22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525" y="758075"/>
            <a:ext cx="7515256" cy="586586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 idx="4294967295"/>
          </p:nvPr>
        </p:nvSpPr>
        <p:spPr>
          <a:xfrm>
            <a:off x="962527" y="191337"/>
            <a:ext cx="8826500" cy="566738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Marketing and Partnerships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185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298" y="314030"/>
            <a:ext cx="7748050" cy="60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17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10022242" cy="706964"/>
          </a:xfrm>
        </p:spPr>
        <p:txBody>
          <a:bodyPr/>
          <a:lstStyle/>
          <a:p>
            <a:pPr lvl="1" algn="l" defTabSz="457200" rtl="0">
              <a:spcBef>
                <a:spcPct val="0"/>
              </a:spcBef>
            </a:pPr>
            <a:r>
              <a:rPr lang="en-US" sz="3600" dirty="0" smtClean="0">
                <a:solidFill>
                  <a:schemeClr val="bg1"/>
                </a:solidFill>
                <a:latin typeface="+mj-lt"/>
              </a:rPr>
              <a:t>Education</a:t>
            </a:r>
            <a:r>
              <a:rPr lang="en-US" sz="2200" dirty="0"/>
              <a:t/>
            </a:r>
            <a:br>
              <a:rPr lang="en-US" sz="2200" dirty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90498" y="2481942"/>
            <a:ext cx="3533159" cy="4136572"/>
          </a:xfrm>
        </p:spPr>
        <p:txBody>
          <a:bodyPr>
            <a:normAutofit/>
          </a:bodyPr>
          <a:lstStyle/>
          <a:p>
            <a:r>
              <a:rPr lang="en-US" b="1" dirty="0" smtClean="0"/>
              <a:t>Prescriber training</a:t>
            </a:r>
          </a:p>
          <a:p>
            <a:pPr lvl="1"/>
            <a:r>
              <a:rPr lang="en-US" dirty="0" smtClean="0"/>
              <a:t>203 participants</a:t>
            </a:r>
          </a:p>
          <a:p>
            <a:pPr lvl="1"/>
            <a:r>
              <a:rPr lang="en-US" dirty="0"/>
              <a:t>Excellent reviews</a:t>
            </a:r>
          </a:p>
          <a:p>
            <a:pPr lvl="1"/>
            <a:r>
              <a:rPr lang="en-US" dirty="0"/>
              <a:t>Participants asked for additional educational programs</a:t>
            </a:r>
          </a:p>
          <a:p>
            <a:pPr lvl="1"/>
            <a:r>
              <a:rPr lang="en-US" dirty="0" smtClean="0"/>
              <a:t>70.6% indicated they’d make changes in their practice based on the training</a:t>
            </a:r>
          </a:p>
          <a:p>
            <a:pPr lvl="1"/>
            <a:r>
              <a:rPr lang="en-US" dirty="0" smtClean="0"/>
              <a:t>Most comments about CBT and Virtual Reality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43" y="2362750"/>
            <a:ext cx="6695082" cy="437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88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10022242" cy="706964"/>
          </a:xfrm>
        </p:spPr>
        <p:txBody>
          <a:bodyPr/>
          <a:lstStyle/>
          <a:p>
            <a:pPr lvl="1" algn="l" defTabSz="457200" rtl="0">
              <a:spcBef>
                <a:spcPct val="0"/>
              </a:spcBef>
            </a:pPr>
            <a:r>
              <a:rPr lang="en-US" sz="3600" dirty="0" smtClean="0">
                <a:solidFill>
                  <a:schemeClr val="bg1"/>
                </a:solidFill>
                <a:latin typeface="+mj-lt"/>
              </a:rPr>
              <a:t>How do we pay for this?</a:t>
            </a:r>
            <a:r>
              <a:rPr lang="en-US" sz="2200" dirty="0"/>
              <a:t/>
            </a:r>
            <a:br>
              <a:rPr lang="en-US" sz="220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3377901"/>
            <a:ext cx="4288415" cy="308729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A0A0A"/>
                </a:solidFill>
              </a:rPr>
              <a:t>SAMHSA – Strategic Prevention Framework-Partnerships for Success Grant (PFS)</a:t>
            </a:r>
          </a:p>
          <a:p>
            <a:r>
              <a:rPr lang="en-US" dirty="0" smtClean="0">
                <a:solidFill>
                  <a:srgbClr val="0A0A0A"/>
                </a:solidFill>
              </a:rPr>
              <a:t>Federal Substance Abuse Prevention and Treatment Block Grant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457" y="2627085"/>
            <a:ext cx="5557157" cy="370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210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699</TotalTime>
  <Words>162</Words>
  <Application>Microsoft Office PowerPoint</Application>
  <PresentationFormat>Widescreen</PresentationFormat>
  <Paragraphs>30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Wingdings 3</vt:lpstr>
      <vt:lpstr>Ion Boardroom</vt:lpstr>
      <vt:lpstr>Join Together Northern Nevada </vt:lpstr>
      <vt:lpstr>JTNN is a Coalition</vt:lpstr>
      <vt:lpstr>JTNN Partners</vt:lpstr>
      <vt:lpstr>Media – Good Samaritan Law</vt:lpstr>
      <vt:lpstr>Marketing  </vt:lpstr>
      <vt:lpstr>Marketing and Partnerships</vt:lpstr>
      <vt:lpstr>PowerPoint Presentation</vt:lpstr>
      <vt:lpstr>Education </vt:lpstr>
      <vt:lpstr>How do we pay for this?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Join Together Northern Nevada</dc:title>
  <dc:creator>Nadia Noel</dc:creator>
  <cp:lastModifiedBy>Rose Wagoner</cp:lastModifiedBy>
  <cp:revision>62</cp:revision>
  <dcterms:created xsi:type="dcterms:W3CDTF">2016-02-02T01:49:01Z</dcterms:created>
  <dcterms:modified xsi:type="dcterms:W3CDTF">2017-06-22T16:12:56Z</dcterms:modified>
</cp:coreProperties>
</file>